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9144000" cy="6858000" type="screen4x3"/>
  <p:notesSz cx="6858000" cy="994568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7" autoAdjust="0"/>
  </p:normalViewPr>
  <p:slideViewPr>
    <p:cSldViewPr>
      <p:cViewPr varScale="1">
        <p:scale>
          <a:sx n="49" d="100"/>
          <a:sy n="49" d="100"/>
        </p:scale>
        <p:origin x="60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 latinLnBrk="0">
              <a:defRPr kumimoji="1" lang="ja-JP" sz="1200"/>
            </a:lvl1pPr>
          </a:lstStyle>
          <a:p>
            <a:fld id="{209DC4D6-251A-4E32-9F58-5EF63A864BC7}" type="datetimeFigureOut">
              <a:rPr kumimoji="1" lang="en-US" altLang="ja-JP" smtClean="0"/>
              <a:pPr/>
              <a:t>10/16/2018</a:t>
            </a:fld>
            <a:endParaRPr kumimoji="1" lang="ja-JP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2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5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 latinLnBrk="0">
              <a:defRPr kumimoji="1" lang="ja-JP" sz="1200"/>
            </a:lvl1pPr>
          </a:lstStyle>
          <a:p>
            <a:fld id="{8457CA08-D0DF-4B92-803D-2F678DDCE254}" type="slidenum">
              <a:rPr kumimoji="1" lang="en-US" altLang="ja-JP" smtClean="0"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038110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 latinLnBrk="0">
              <a:defRPr kumimoji="1" lang="ja-JP" sz="1200"/>
            </a:lvl1pPr>
          </a:lstStyle>
          <a:p>
            <a:fld id="{FE1E7E57-1F10-4268-99D2-CEDBAC6DAB5A}" type="datetimeFigureOut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kumimoji="1" lang="ja-JP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59"/>
          </a:xfrm>
          <a:prstGeom prst="rect">
            <a:avLst/>
          </a:prstGeom>
        </p:spPr>
        <p:txBody>
          <a:bodyPr vert="horz" lIns="91751" tIns="45875" rIns="91751" bIns="45875" rtlCol="0"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2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5" y="9446678"/>
            <a:ext cx="2971800" cy="497285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 latinLnBrk="0">
              <a:defRPr kumimoji="1" lang="ja-JP" sz="1200"/>
            </a:lvl1pPr>
          </a:lstStyle>
          <a:p>
            <a:fld id="{1D2386A3-2E31-4C9B-B0BE-45709ADB9841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7849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42975" y="746125"/>
            <a:ext cx="497205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kumimoji="1" lang="en-US" altLang="ja-JP" smtClean="0"/>
              <a:pPr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79102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kumimoji="1" lang="ja-JP"/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kumimoji="1" lang="ja-JP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kumimoji="1" lang="en-US" altLang="ja-JP" sz="2800">
                <a:solidFill>
                  <a:schemeClr val="tx2"/>
                </a:solidFill>
              </a:rPr>
              <a:pPr/>
              <a:t>‹#›</a:t>
            </a:fld>
            <a:endParaRPr kumimoji="1" lang="ja-JP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kumimoji="1" lang="en-US" altLang="ja-JP" sz="2800">
                <a:solidFill>
                  <a:schemeClr val="tx2"/>
                </a:solidFill>
              </a:rPr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kumimoji="1" lang="en-US" altLang="ja-JP" sz="2800">
                <a:solidFill>
                  <a:schemeClr val="tx2"/>
                </a:solidFill>
              </a:rPr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kumimoji="1" lang="en-US" altLang="ja-JP" sz="2800">
                <a:solidFill>
                  <a:schemeClr val="tx2"/>
                </a:solidFill>
              </a:rPr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kumimoji="1" lang="ja-JP" sz="4000" b="1" cap="all"/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kumimoji="1" lang="ja-JP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0" name="Oval 9"/>
          <p:cNvSpPr/>
          <p:nvPr/>
        </p:nvSpPr>
        <p:spPr>
          <a:xfrm>
            <a:off x="168817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2" name="Rectangle 11"/>
          <p:cNvSpPr/>
          <p:nvPr/>
        </p:nvSpPr>
        <p:spPr>
          <a:xfrm>
            <a:off x="10339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kumimoji="1" lang="ja-JP" sz="2800"/>
            </a:lvl1pPr>
            <a:lvl2pPr>
              <a:defRPr kumimoji="1" lang="ja-JP" sz="2400"/>
            </a:lvl2pPr>
            <a:lvl3pPr>
              <a:defRPr kumimoji="1" lang="ja-JP" sz="2000"/>
            </a:lvl3pPr>
            <a:lvl4pPr>
              <a:defRPr kumimoji="1" lang="ja-JP" sz="1800"/>
            </a:lvl4pPr>
            <a:lvl5pPr>
              <a:defRPr kumimoji="1" lang="ja-JP" sz="18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kumimoji="1" lang="ja-JP" sz="2800"/>
            </a:lvl1pPr>
            <a:lvl2pPr>
              <a:defRPr kumimoji="1" lang="ja-JP" sz="2400"/>
            </a:lvl2pPr>
            <a:lvl3pPr>
              <a:defRPr kumimoji="1" lang="ja-JP" sz="2000"/>
            </a:lvl3pPr>
            <a:lvl4pPr>
              <a:defRPr kumimoji="1" lang="ja-JP" sz="1800"/>
            </a:lvl4pPr>
            <a:lvl5pPr>
              <a:defRPr kumimoji="1" lang="ja-JP" sz="18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kumimoji="1" lang="ja-JP" sz="4500" b="1" cap="none" baseline="0"/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kumimoji="1" lang="ja-JP" sz="1900" b="0">
                <a:solidFill>
                  <a:schemeClr val="tx1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kumimoji="1" lang="ja-JP" sz="1900" b="0">
                <a:solidFill>
                  <a:schemeClr val="tx1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kumimoji="1" lang="ja-JP" sz="2400"/>
            </a:lvl1pPr>
            <a:lvl2pPr>
              <a:lnSpc>
                <a:spcPct val="100000"/>
              </a:lnSpc>
              <a:spcBef>
                <a:spcPts val="700"/>
              </a:spcBef>
              <a:defRPr kumimoji="1" lang="ja-JP" sz="2000"/>
            </a:lvl2pPr>
            <a:lvl3pPr>
              <a:lnSpc>
                <a:spcPct val="100000"/>
              </a:lnSpc>
              <a:spcBef>
                <a:spcPts val="700"/>
              </a:spcBef>
              <a:defRPr kumimoji="1" lang="ja-JP" sz="1800"/>
            </a:lvl3pPr>
            <a:lvl4pPr>
              <a:lnSpc>
                <a:spcPct val="100000"/>
              </a:lnSpc>
              <a:spcBef>
                <a:spcPts val="700"/>
              </a:spcBef>
              <a:defRPr kumimoji="1" lang="ja-JP" sz="1600"/>
            </a:lvl4pPr>
            <a:lvl5pPr>
              <a:lnSpc>
                <a:spcPct val="100000"/>
              </a:lnSpc>
              <a:spcBef>
                <a:spcPts val="700"/>
              </a:spcBef>
              <a:defRPr kumimoji="1" lang="ja-JP" sz="16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kumimoji="1" lang="ja-JP" sz="2400"/>
            </a:lvl1pPr>
            <a:lvl2pPr>
              <a:lnSpc>
                <a:spcPct val="100000"/>
              </a:lnSpc>
              <a:spcBef>
                <a:spcPts val="700"/>
              </a:spcBef>
              <a:defRPr kumimoji="1" lang="ja-JP" sz="2000"/>
            </a:lvl2pPr>
            <a:lvl3pPr>
              <a:lnSpc>
                <a:spcPct val="100000"/>
              </a:lnSpc>
              <a:spcBef>
                <a:spcPts val="700"/>
              </a:spcBef>
              <a:defRPr kumimoji="1" lang="ja-JP" sz="1800"/>
            </a:lvl3pPr>
            <a:lvl4pPr>
              <a:lnSpc>
                <a:spcPct val="100000"/>
              </a:lnSpc>
              <a:spcBef>
                <a:spcPts val="700"/>
              </a:spcBef>
              <a:defRPr kumimoji="1" lang="ja-JP" sz="1600"/>
            </a:lvl4pPr>
            <a:lvl5pPr>
              <a:lnSpc>
                <a:spcPct val="100000"/>
              </a:lnSpc>
              <a:spcBef>
                <a:spcPts val="700"/>
              </a:spcBef>
              <a:defRPr kumimoji="1" lang="ja-JP" sz="16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kumimoji="1" lang="ja-JP" sz="2200" b="1" cap="all" baseline="0"/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kumimoji="1" lang="ja-JP" sz="1400"/>
            </a:lvl1pPr>
            <a:lvl2pPr>
              <a:buNone/>
              <a:defRPr kumimoji="1" lang="ja-JP" sz="1200"/>
            </a:lvl2pPr>
            <a:lvl3pPr>
              <a:buNone/>
              <a:defRPr kumimoji="1" lang="ja-JP" sz="1000"/>
            </a:lvl3pPr>
            <a:lvl4pPr>
              <a:buNone/>
              <a:defRPr kumimoji="1" lang="ja-JP" sz="900"/>
            </a:lvl4pPr>
            <a:lvl5pPr>
              <a:buNone/>
              <a:defRPr kumimoji="1" lang="ja-JP" sz="9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2"/>
            <a:ext cx="8153400" cy="3992563"/>
          </a:xfrm>
        </p:spPr>
        <p:txBody>
          <a:bodyPr/>
          <a:lstStyle>
            <a:lvl1pPr latinLnBrk="0">
              <a:defRPr kumimoji="1" lang="ja-JP" sz="3200"/>
            </a:lvl1pPr>
            <a:lvl2pPr>
              <a:defRPr kumimoji="1" lang="ja-JP" sz="2800"/>
            </a:lvl2pPr>
            <a:lvl3pPr>
              <a:defRPr kumimoji="1" lang="ja-JP" sz="2400"/>
            </a:lvl3pPr>
            <a:lvl4pPr>
              <a:defRPr kumimoji="1" lang="ja-JP" sz="2000"/>
            </a:lvl4pPr>
            <a:lvl5pPr>
              <a:defRPr kumimoji="1" lang="ja-JP" sz="20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kumimoji="1" lang="en-US" altLang="ja-JP">
                <a:solidFill>
                  <a:srgbClr val="FFFFFF"/>
                </a:solidFill>
              </a:rPr>
              <a:pPr/>
              <a:t>‹#›</a:t>
            </a:fld>
            <a:endParaRPr kumimoji="1" 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kumimoji="1" lang="ja-JP" sz="2100" b="1">
                <a:effectLst/>
              </a:defRPr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ja-JP" altLang="en-US"/>
              <a:pPr/>
              <a:t>2018/10/16</a:t>
            </a:fld>
            <a:endParaRPr kumimoji="1" lang="ja-JP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kumimoji="1" lang="en-US" altLang="ja-JP">
                <a:solidFill>
                  <a:srgbClr val="FFFFFF"/>
                </a:solidFill>
              </a:rPr>
              <a:pPr/>
              <a:t>‹#›</a:t>
            </a:fld>
            <a:endParaRPr kumimoji="1" lang="ja-JP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1" lang="ja-JP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5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kumimoji="1" lang="ja-JP" sz="3200"/>
            </a:lvl1pPr>
            <a:extLst/>
          </a:lstStyle>
          <a:p>
            <a:pPr marL="0" algn="l"/>
            <a:r>
              <a:rPr kumimoji="1" lang="ja-JP" altLang="en-US" smtClean="0"/>
              <a:t>図を追加</a:t>
            </a:r>
            <a:endParaRPr kumimoji="1" lang="ja-JP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kumimoji="1" lang="ja-JP" sz="1400">
                <a:solidFill>
                  <a:srgbClr val="777777"/>
                </a:solidFill>
              </a:defRPr>
            </a:lvl1pPr>
            <a:lvl2pPr>
              <a:defRPr kumimoji="1" lang="ja-JP" sz="1200"/>
            </a:lvl2pPr>
            <a:lvl3pPr>
              <a:defRPr kumimoji="1" lang="ja-JP" sz="1000"/>
            </a:lvl3pPr>
            <a:lvl4pPr>
              <a:defRPr kumimoji="1" lang="ja-JP" sz="900"/>
            </a:lvl4pPr>
            <a:lvl5pPr>
              <a:defRPr kumimoji="1" lang="ja-JP" sz="9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8" name="Oval 7"/>
          <p:cNvSpPr/>
          <p:nvPr/>
        </p:nvSpPr>
        <p:spPr>
          <a:xfrm>
            <a:off x="168817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12" name="Rectangle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1" lang="ja-JP"/>
              <a:t>マスタ タイトルの書式設定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  <a:p>
            <a:pPr lvl="5"/>
            <a:r>
              <a:rPr kumimoji="1" lang="ja-JP"/>
              <a:t>第 6 レベル</a:t>
            </a:r>
          </a:p>
          <a:p>
            <a:pPr lvl="6"/>
            <a:r>
              <a:rPr kumimoji="1" lang="ja-JP"/>
              <a:t>第 7 レベル</a:t>
            </a:r>
          </a:p>
          <a:p>
            <a:pPr lvl="7"/>
            <a:r>
              <a:rPr kumimoji="1" lang="ja-JP"/>
              <a:t>第 8 レベル</a:t>
            </a:r>
          </a:p>
          <a:p>
            <a:pPr lvl="8"/>
            <a:r>
              <a:rPr kumimoji="1" lang="ja-JP"/>
              <a:t>第 9 レベル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kumimoji="1" lang="ja-JP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ja-JP" altLang="en-US"/>
              <a:pPr algn="r"/>
              <a:t>2018/10/16</a:t>
            </a:fld>
            <a:endParaRPr kumimoji="1" lang="ja-JP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kumimoji="1" lang="ja-JP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kumimoji="1" lang="ja-JP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kumimoji="1" lang="en-US" altLang="ja-JP" sz="2800">
                <a:solidFill>
                  <a:schemeClr val="tx2"/>
                </a:solidFill>
              </a:rPr>
              <a:pPr algn="ctr"/>
              <a:t>‹#›</a:t>
            </a:fld>
            <a:endParaRPr kumimoji="1" lang="ja-JP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kumimoji="1" lang="ja-JP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lang="ja-JP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kumimoji="1" lang="ja-JP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kumimoji="1" lang="ja-JP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475656" y="199544"/>
            <a:ext cx="7294584" cy="760816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　大会協力　</a:t>
            </a:r>
            <a:r>
              <a:rPr kumimoji="1" lang="en-US" altLang="ja-JP" sz="2200" dirty="0" smtClean="0"/>
              <a:t>(</a:t>
            </a:r>
            <a:r>
              <a:rPr kumimoji="1" lang="ja-JP" altLang="en-US" sz="2200" dirty="0" smtClean="0"/>
              <a:t>団体・個人</a:t>
            </a:r>
            <a:r>
              <a:rPr kumimoji="1" lang="en-US" altLang="ja-JP" sz="2200" dirty="0" smtClean="0"/>
              <a:t>)</a:t>
            </a:r>
            <a:endParaRPr kumimoji="1" lang="ja-JP" sz="22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026796" y="980958"/>
            <a:ext cx="7956376" cy="529026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企業・団体</a:t>
            </a:r>
            <a:r>
              <a:rPr kumimoji="1" lang="en-US" altLang="ja-JP" dirty="0" smtClean="0"/>
              <a:t>】</a:t>
            </a:r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【</a:t>
            </a:r>
            <a:r>
              <a:rPr lang="ja-JP" altLang="en-US" dirty="0" smtClean="0"/>
              <a:t>個人</a:t>
            </a:r>
            <a:r>
              <a:rPr lang="en-US" altLang="ja-JP" dirty="0" smtClean="0"/>
              <a:t>】</a:t>
            </a:r>
            <a:r>
              <a:rPr lang="ja-JP" altLang="en-US" dirty="0" smtClean="0"/>
              <a:t>　　　　　　　　 </a:t>
            </a:r>
            <a:r>
              <a:rPr lang="ja-JP" altLang="en-US" sz="3200" dirty="0" smtClean="0"/>
              <a:t>小 川 隆 平</a:t>
            </a:r>
            <a:r>
              <a:rPr lang="ja-JP" altLang="en-US" dirty="0" smtClean="0"/>
              <a:t> </a:t>
            </a:r>
            <a:r>
              <a:rPr lang="ja-JP" altLang="en-US" sz="1400" dirty="0" smtClean="0"/>
              <a:t>様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　 </a:t>
            </a:r>
            <a:r>
              <a:rPr lang="ja-JP" altLang="en-US" sz="3200" dirty="0" smtClean="0"/>
              <a:t>野 村 善 幸</a:t>
            </a:r>
            <a:r>
              <a:rPr lang="ja-JP" altLang="en-US" dirty="0" smtClean="0"/>
              <a:t> </a:t>
            </a:r>
            <a:r>
              <a:rPr lang="ja-JP" altLang="en-US" sz="1400" dirty="0" smtClean="0"/>
              <a:t>様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   </a:t>
            </a:r>
            <a:r>
              <a:rPr lang="ja-JP" altLang="en-US" sz="3200" dirty="0" smtClean="0"/>
              <a:t>山  浦 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泉</a:t>
            </a:r>
            <a:r>
              <a:rPr lang="ja-JP" altLang="en-US" dirty="0" smtClean="0"/>
              <a:t>　</a:t>
            </a:r>
            <a:r>
              <a:rPr lang="ja-JP" altLang="en-US" sz="1400" dirty="0" smtClean="0"/>
              <a:t>様</a:t>
            </a:r>
            <a:endParaRPr lang="en-US" altLang="ja-JP" sz="1400" dirty="0"/>
          </a:p>
          <a:p>
            <a:pPr algn="ctr"/>
            <a:r>
              <a:rPr kumimoji="1" lang="ja-JP" altLang="en-US" dirty="0" smtClean="0"/>
              <a:t>   </a:t>
            </a:r>
            <a:r>
              <a:rPr kumimoji="1" lang="ja-JP" altLang="en-US" sz="3200" dirty="0" smtClean="0"/>
              <a:t>岩 原 正 宜</a:t>
            </a:r>
            <a:r>
              <a:rPr kumimoji="1" lang="ja-JP" altLang="en-US" dirty="0" smtClean="0"/>
              <a:t> </a:t>
            </a:r>
            <a:r>
              <a:rPr kumimoji="1" lang="ja-JP" altLang="en-US" sz="1400" dirty="0" smtClean="0"/>
              <a:t>様</a:t>
            </a:r>
            <a:endParaRPr lang="en-US" altLang="ja-JP" sz="1100" dirty="0"/>
          </a:p>
          <a:p>
            <a:endParaRPr kumimoji="1" lang="ja-JP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4286052" y="6271228"/>
            <a:ext cx="46971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100" dirty="0">
                <a:solidFill>
                  <a:srgbClr val="69676D">
                    <a:shade val="30000"/>
                    <a:satMod val="150000"/>
                  </a:srgbClr>
                </a:solidFill>
              </a:rPr>
              <a:t>＊掲載公表を希望</a:t>
            </a:r>
            <a:r>
              <a:rPr kumimoji="1" lang="ja-JP" altLang="en-US" sz="1100" dirty="0" smtClean="0">
                <a:solidFill>
                  <a:srgbClr val="69676D">
                    <a:shade val="30000"/>
                    <a:satMod val="150000"/>
                  </a:srgbClr>
                </a:solidFill>
              </a:rPr>
              <a:t>されない皆様含め団体個人</a:t>
            </a:r>
            <a:r>
              <a:rPr kumimoji="1" lang="en-US" altLang="ja-JP" sz="1100" dirty="0" smtClean="0">
                <a:solidFill>
                  <a:srgbClr val="69676D">
                    <a:shade val="30000"/>
                    <a:satMod val="150000"/>
                  </a:srgbClr>
                </a:solidFill>
              </a:rPr>
              <a:t>7</a:t>
            </a:r>
            <a:r>
              <a:rPr kumimoji="1" lang="ja-JP" altLang="en-US" sz="1100" dirty="0" smtClean="0">
                <a:solidFill>
                  <a:srgbClr val="69676D">
                    <a:shade val="30000"/>
                    <a:satMod val="150000"/>
                  </a:srgbClr>
                </a:solidFill>
              </a:rPr>
              <a:t>名様にご支援いただきました</a:t>
            </a:r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4607174" y="-161443"/>
            <a:ext cx="1117276" cy="68580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8070" y="1543613"/>
            <a:ext cx="1309466" cy="116530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8794" y="1682003"/>
            <a:ext cx="5072566" cy="86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ユーザー定義 2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C5710B-5706-4C64-8039-B4E32D2241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プレゼンテーション資料 (戦略の推奨)</Template>
  <TotalTime>0</TotalTime>
  <Words>25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Calibri</vt:lpstr>
      <vt:lpstr>Verdana</vt:lpstr>
      <vt:lpstr>Wingdings 2</vt:lpstr>
      <vt:lpstr>フレッシュ</vt:lpstr>
      <vt:lpstr>　大会協力　(団体・個人)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2017-09-15T03:27:43Z</dcterms:created>
  <dcterms:modified xsi:type="dcterms:W3CDTF">2018-10-16T07:06:12Z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